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6" r:id="rId4"/>
    <p:sldId id="260" r:id="rId5"/>
    <p:sldId id="259" r:id="rId6"/>
    <p:sldId id="258" r:id="rId7"/>
    <p:sldId id="261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3FAA4-07E0-47B6-95ED-874FD09A5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BAC4DE-689F-47D4-B0A8-0C2EC6F32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CCD35-02DF-42B3-9B78-2C4CE067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CDCA-3052-4C68-B7D4-DA45C5925596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CA6F4-1CCF-4494-A53B-62CFCC875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A571F-15FC-47AB-96A4-3FA271A6B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80B5-2279-48CD-9B1D-4C13AB44B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789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C022E-8B90-4BB9-BBBC-34E717564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1C9C5A-6A68-4372-99A8-163E9A1C8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D3C47-A2E8-4606-AEFD-8D33D7B62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CDCA-3052-4C68-B7D4-DA45C5925596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76F59-D2F9-4F6C-BCFD-2DF865A59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3D478-9D6E-46B9-A032-6E086DF11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80B5-2279-48CD-9B1D-4C13AB44B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199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E779F1-BEE3-4BA7-8FE4-C198B1BB8B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86FA00-DBCD-45BF-B2B6-B7EDEEE947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32CC3-CD84-4EBC-9FA7-D4C00443A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CDCA-3052-4C68-B7D4-DA45C5925596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74730-41FE-4FCD-A9D6-6C41BBE0E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5739C-EECA-47AC-B727-7C78215BE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80B5-2279-48CD-9B1D-4C13AB44B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27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EB0BB-FAC5-4E12-B807-FC53D8E6A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D8ED0-A12E-47BE-88BB-16F22C5E9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4022F-52FD-4A82-85F4-EC28D2092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CDCA-3052-4C68-B7D4-DA45C5925596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8EBBF-C7C4-4F6E-9A9A-C22BA7A41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9D76B-8982-42C8-93ED-E36690A2A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80B5-2279-48CD-9B1D-4C13AB44B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38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C8964-98C9-4FE5-AD51-D7F00E381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80EA7-EF7A-443C-B6DA-817D95141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4CE4C-740B-4C3D-8303-210564872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CDCA-3052-4C68-B7D4-DA45C5925596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83191-5148-4C09-951A-639E2FEB3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04A24-6DC7-49AC-BDD0-C0699542A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80B5-2279-48CD-9B1D-4C13AB44B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789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0EFFF-37AF-42AE-A6F3-42FC7D32C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A1EBF-273C-4270-A56B-C3743A21B8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442BBB-4689-4D45-9D26-7818B26F7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6A23-839E-445B-BB92-58881E41D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CDCA-3052-4C68-B7D4-DA45C5925596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4E1C0-1164-46FB-9533-E693B0E23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4FC775-FAB4-4B46-BED1-5ABDAE03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80B5-2279-48CD-9B1D-4C13AB44B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892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8C537-E3F5-40AB-925D-E1295B9F6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15EAF-E029-4943-ADFE-427128784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E3911-63F7-428B-B2CD-AD6F575579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C9508-B60C-4B71-8529-3E95538A4B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DF4D30-6508-4F75-A3BA-A02206B5A9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064CF1-2B3E-4FC9-9A0C-F7201B439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CDCA-3052-4C68-B7D4-DA45C5925596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B820C3-5CBF-4D81-8422-5B9AC71A3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14B70E-E3A6-4FD1-AF06-C5B45B6FC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80B5-2279-48CD-9B1D-4C13AB44B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078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2447A-1A83-413E-9EBE-3B44965C0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C91E81-16C1-45FA-BBFB-071884F39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CDCA-3052-4C68-B7D4-DA45C5925596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72CF73-B533-452B-B5FD-BD41FFF02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6CA843-D257-4570-B440-16C57CB57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80B5-2279-48CD-9B1D-4C13AB44B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032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ED066D-D6D7-4F86-869C-DF6C0BFA0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CDCA-3052-4C68-B7D4-DA45C5925596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63D23C-FBFA-4148-88CD-186C3A0B1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0CF8A-3263-4794-A7B7-B5BF70AFD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80B5-2279-48CD-9B1D-4C13AB44B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410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60A7D-1628-4F4E-A71B-FBB64F7F9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411C7-1973-427D-BF3A-8430E68ED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EBE8F9-4824-4AFE-8BE2-C50179386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55BF84-9473-4EA1-B446-AB873BB3D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CDCA-3052-4C68-B7D4-DA45C5925596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28482B-9745-4D75-85CB-62435A93B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81DA22-AFAF-4419-8565-E6D68E5C3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80B5-2279-48CD-9B1D-4C13AB44B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509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1EB3A-D2C3-441A-A05F-838E910E8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5E06C1-560C-4886-802E-C4F2A6D7E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F1D0CF-E422-4935-BCBF-E74854E756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CA6E0-B753-4056-859C-9FEBBDAFC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CDCA-3052-4C68-B7D4-DA45C5925596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1D9CAE-EEE2-45CF-B4E7-35D64FD42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BC51CC-CBA2-40A4-A155-0573CED77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80B5-2279-48CD-9B1D-4C13AB44B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465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AC6FE2-92E0-41E9-921E-66C5024AD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3EDC6-4312-45D6-95EC-CAB26C76E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88C83-01A6-469D-9D68-5ED466A2D8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2CDCA-3052-4C68-B7D4-DA45C5925596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A9856-751F-45D2-AFF1-A2A98A20A7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DAF86-C754-40D8-BF60-88F87E48D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A80B5-2279-48CD-9B1D-4C13AB44B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263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SXtbrRyN9c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schooltube.com/media/The+Spanish+Armada/1_8zpn65rw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OavL-FrNdlA&amp;t=1s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bbc.co.uk/programmes/p02stmp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1538B-3080-4127-B058-B7494B30E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800" b="1" dirty="0"/>
              <a:t>The Spanish Armada</a:t>
            </a:r>
          </a:p>
        </p:txBody>
      </p:sp>
      <p:pic>
        <p:nvPicPr>
          <p:cNvPr id="2050" name="Picture 2" descr="29 July 1588: England defeats the Spanish Armada | MoneyWeek">
            <a:extLst>
              <a:ext uri="{FF2B5EF4-FFF2-40B4-BE49-F238E27FC236}">
                <a16:creationId xmlns:a16="http://schemas.microsoft.com/office/drawing/2014/main" id="{38C58CF8-5FE0-4FB0-855D-51D4198E1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592" y="1690688"/>
            <a:ext cx="8256104" cy="464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832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AC10-F9F1-4F5D-AB21-3F93395E2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>
                <a:hlinkClick r:id="rId2"/>
              </a:rPr>
              <a:t>https://www.youtube.com/watch?v=SXtbrRyN9cI</a:t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FF68D1-7E70-4974-86BA-DE2DACED4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437" y="1902722"/>
            <a:ext cx="823912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75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06C13-047C-41C5-B019-7E5E2CA79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000" b="1" dirty="0"/>
              <a:t>Did the English defeat the Spanish?</a:t>
            </a:r>
          </a:p>
        </p:txBody>
      </p:sp>
      <p:pic>
        <p:nvPicPr>
          <p:cNvPr id="6146" name="Picture 2" descr="The Spanish Armada 1588 - The Anne Boleyn Files">
            <a:extLst>
              <a:ext uri="{FF2B5EF4-FFF2-40B4-BE49-F238E27FC236}">
                <a16:creationId xmlns:a16="http://schemas.microsoft.com/office/drawing/2014/main" id="{F98D8DD5-AA83-4E73-971C-B3222D52B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690688"/>
            <a:ext cx="5715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114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82969C-EAB0-4723-935B-94404B5EC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86" y="587479"/>
            <a:ext cx="8942940" cy="5925471"/>
          </a:xfrm>
          <a:prstGeom prst="rect">
            <a:avLst/>
          </a:prstGeom>
        </p:spPr>
      </p:pic>
      <p:pic>
        <p:nvPicPr>
          <p:cNvPr id="2050" name="Picture 2" descr="29 July 1588: England defeats the Spanish Armada | MoneyWeek">
            <a:extLst>
              <a:ext uri="{FF2B5EF4-FFF2-40B4-BE49-F238E27FC236}">
                <a16:creationId xmlns:a16="http://schemas.microsoft.com/office/drawing/2014/main" id="{38C58CF8-5FE0-4FB0-855D-51D4198E1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374" y="1404730"/>
            <a:ext cx="7513983" cy="496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278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3C096-5939-439F-B110-958CFADFC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420140"/>
            <a:ext cx="9144000" cy="728870"/>
          </a:xfrm>
        </p:spPr>
        <p:txBody>
          <a:bodyPr>
            <a:normAutofit/>
          </a:bodyPr>
          <a:lstStyle/>
          <a:p>
            <a:r>
              <a:rPr lang="en-GB" sz="2400" dirty="0">
                <a:hlinkClick r:id="rId2"/>
              </a:rPr>
              <a:t>https://www.schooltube.com/media/The+Spanish+Armada/1_8zpn65rw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95A033-458B-47CD-99AD-6C7DA8FD8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605" y="834888"/>
            <a:ext cx="7734789" cy="439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17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AF15D-7ECC-451F-B037-DE9AAD13B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1884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/>
              <a:t>How did England defeat the Spanish?</a:t>
            </a:r>
          </a:p>
        </p:txBody>
      </p:sp>
      <p:pic>
        <p:nvPicPr>
          <p:cNvPr id="5122" name="Picture 2" descr="The Spanish Armada 1588 - The Anne Boleyn Files">
            <a:extLst>
              <a:ext uri="{FF2B5EF4-FFF2-40B4-BE49-F238E27FC236}">
                <a16:creationId xmlns:a16="http://schemas.microsoft.com/office/drawing/2014/main" id="{3FDFF8DD-D306-4EC1-A2D0-9A87A64B6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768474"/>
            <a:ext cx="5715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993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13D5A-860B-45A4-8AB7-B3FCF66B4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209" y="1014136"/>
            <a:ext cx="3945835" cy="4829727"/>
          </a:xfrm>
        </p:spPr>
        <p:txBody>
          <a:bodyPr>
            <a:normAutofit/>
          </a:bodyPr>
          <a:lstStyle/>
          <a:p>
            <a:r>
              <a:rPr lang="en-GB" sz="7200" b="1" dirty="0"/>
              <a:t>What role did Queen Elizabeth I play?</a:t>
            </a:r>
          </a:p>
        </p:txBody>
      </p:sp>
      <p:pic>
        <p:nvPicPr>
          <p:cNvPr id="1026" name="Picture 2" descr="Elizabeth I and the Spanish Armada, Grades 3 - 8 By Colin Hynson | Used |  9780769646299 | World of Books">
            <a:extLst>
              <a:ext uri="{FF2B5EF4-FFF2-40B4-BE49-F238E27FC236}">
                <a16:creationId xmlns:a16="http://schemas.microsoft.com/office/drawing/2014/main" id="{16601DF1-DB4D-4BB0-8AE8-442040A2F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126" y="253027"/>
            <a:ext cx="4415665" cy="635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751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3C096-5939-439F-B110-958CFADFC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52052"/>
            <a:ext cx="9144000" cy="371060"/>
          </a:xfrm>
        </p:spPr>
        <p:txBody>
          <a:bodyPr>
            <a:noAutofit/>
          </a:bodyPr>
          <a:lstStyle/>
          <a:p>
            <a:r>
              <a:rPr lang="en-GB" sz="2000" dirty="0">
                <a:hlinkClick r:id="rId2"/>
              </a:rPr>
              <a:t>https://www.youtube.com/watch?v=OavL-FrNdlA&amp;t=1s</a:t>
            </a: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3896B7-5B4A-423B-9B03-C69E1CF26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678" y="560525"/>
            <a:ext cx="822960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77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33BA0-060D-40BF-96D9-692F0935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000" b="1" dirty="0"/>
              <a:t>What role did the fire boats I play?</a:t>
            </a:r>
          </a:p>
        </p:txBody>
      </p:sp>
      <p:pic>
        <p:nvPicPr>
          <p:cNvPr id="3074" name="Picture 2" descr="The Spanish Armada, 1588">
            <a:extLst>
              <a:ext uri="{FF2B5EF4-FFF2-40B4-BE49-F238E27FC236}">
                <a16:creationId xmlns:a16="http://schemas.microsoft.com/office/drawing/2014/main" id="{A30865B0-5056-4538-A5C9-593D98BEE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53" y="1954561"/>
            <a:ext cx="9400990" cy="443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046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EC416-C3F3-454B-9851-81319195A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>
                <a:hlinkClick r:id="rId2"/>
              </a:rPr>
              <a:t>https://www.bbc.co.uk/programmes/p02stmpn</a:t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B74F50-EA01-40CE-A85C-CBB4AE506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000502"/>
            <a:ext cx="8225251" cy="460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42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C4DEB-A3A0-41B8-8621-A988E7554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/>
              <a:t>What role did the wind play?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6F23F7-AB49-40A9-9C24-37D279440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690" y="1690688"/>
            <a:ext cx="7277936" cy="4822262"/>
          </a:xfrm>
          <a:prstGeom prst="rect">
            <a:avLst/>
          </a:prstGeom>
        </p:spPr>
      </p:pic>
      <p:pic>
        <p:nvPicPr>
          <p:cNvPr id="4098" name="Picture 2" descr="The Tudor South West at Exeter&amp;#39;s Royal Albert Memorial Museum: Part 4 – The  Spanish Armadas | the many-headed monster">
            <a:extLst>
              <a:ext uri="{FF2B5EF4-FFF2-40B4-BE49-F238E27FC236}">
                <a16:creationId xmlns:a16="http://schemas.microsoft.com/office/drawing/2014/main" id="{F31F3BCC-1F0C-4D28-8E12-27CE3E484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358" y="2358888"/>
            <a:ext cx="5999191" cy="413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24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103</Words>
  <Application>Microsoft Office PowerPoint</Application>
  <PresentationFormat>Widescreen</PresentationFormat>
  <Paragraphs>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The Spanish Armada</vt:lpstr>
      <vt:lpstr>PowerPoint Presentation</vt:lpstr>
      <vt:lpstr>https://www.schooltube.com/media/The+Spanish+Armada/1_8zpn65rw</vt:lpstr>
      <vt:lpstr>How did England defeat the Spanish?</vt:lpstr>
      <vt:lpstr>What role did Queen Elizabeth I play?</vt:lpstr>
      <vt:lpstr>https://www.youtube.com/watch?v=OavL-FrNdlA&amp;t=1s</vt:lpstr>
      <vt:lpstr>What role did the fire boats I play?</vt:lpstr>
      <vt:lpstr>https://www.bbc.co.uk/programmes/p02stmpn </vt:lpstr>
      <vt:lpstr>What role did the wind play?</vt:lpstr>
      <vt:lpstr>https://www.youtube.com/watch?v=SXtbrRyN9cI </vt:lpstr>
      <vt:lpstr>Did the English defeat the Spanish?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Spanish Armada</dc:title>
  <dc:creator>Steve Moore</dc:creator>
  <cp:lastModifiedBy>Steve Moore</cp:lastModifiedBy>
  <cp:revision>1</cp:revision>
  <dcterms:created xsi:type="dcterms:W3CDTF">2021-11-10T20:34:16Z</dcterms:created>
  <dcterms:modified xsi:type="dcterms:W3CDTF">2021-12-20T12:46:04Z</dcterms:modified>
</cp:coreProperties>
</file>